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8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АНАЛИТИЧЕСКИЕ ВОЗМОЖНОСТИ ОТЧЕТА О ФИНАНСОВЫХ РЕЗУЛЬТАТАХ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132856"/>
            <a:ext cx="8280920" cy="3456384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Прибыль: экономическая и бухгалтерская</a:t>
            </a:r>
          </a:p>
          <a:p>
            <a:pPr marL="514350" indent="-514350" algn="l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Модели построения отчета о финансовых результатах в России  в международной практике</a:t>
            </a:r>
          </a:p>
          <a:p>
            <a:pPr marL="514350" indent="-514350" algn="l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Анализ и оценка состава и структуры прибыли</a:t>
            </a:r>
          </a:p>
          <a:p>
            <a:pPr marL="514350" indent="-514350" algn="l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Анализ темпов роста и структуры выручки от продаж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Анализ показателей рентабельности. Взаимосвязь бухгалтерской и экономической рентабельности</a:t>
            </a:r>
          </a:p>
          <a:p>
            <a:pPr marL="514350" indent="-51435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45" name="Rectangle 1"/>
          <p:cNvSpPr>
            <a:spLocks noChangeArrowheads="1"/>
          </p:cNvSpPr>
          <p:nvPr/>
        </p:nvSpPr>
        <p:spPr bwMode="auto">
          <a:xfrm>
            <a:off x="323528" y="1268760"/>
            <a:ext cx="8568952" cy="5170646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Важнейшим компонентом финансовой отчетности, наряду с бухгалтерским балансом, является отчет о финансовых результатах, который заключает в себе сведения о текущих финансовых результатах деятельности органи­зации за отчетный период. Однако в отличие от бухгалтерского баланса, по­зволяющего получить представление о финансовом состоянии организации на определенный момент времени, отчет о финансовых результатах несет информацию о причинах изменений в финансовом положении организации за определенный период.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Отчет о финансовых результатах содержит сравнение суммы всех доходов организации от продажи товаров и услуг и других статей доходов и поступлений с суммой всех расходов, понесенных организацией для поддержания ее деятельности за отчетный период. Результатом данного сравнения является прибыль или убыток за период.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 useBgFill="1">
        <p:nvSpPr>
          <p:cNvPr id="6146" name="Rectangle 2"/>
          <p:cNvSpPr>
            <a:spLocks noChangeArrowheads="1"/>
          </p:cNvSpPr>
          <p:nvPr/>
        </p:nvSpPr>
        <p:spPr bwMode="auto">
          <a:xfrm>
            <a:off x="1115616" y="0"/>
            <a:ext cx="6768752" cy="1384995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 bmk="bookmark45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Модели построения отчета о финансовых результатах в России</a:t>
            </a:r>
            <a:r>
              <a:rPr kumimoji="0" lang="ru-RU" sz="28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в международной практике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1" name="Rectangle 1"/>
          <p:cNvSpPr>
            <a:spLocks noChangeArrowheads="1"/>
          </p:cNvSpPr>
          <p:nvPr/>
        </p:nvSpPr>
        <p:spPr bwMode="auto">
          <a:xfrm>
            <a:off x="323528" y="276999"/>
            <a:ext cx="8496944" cy="6186309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инвесторов и аналитиков отчет о финансовых результатах - во многих отношениях документ более важный, чем баланс организации, по­скольку в нем содержится не застывшая, одномоментная, а динамическая информация о том, каких успехов достигла фирма в течение отчетного пе­риода и за счет каких укрупненных факторов, каковы масштабы ее деятельности. Отчет о финансовых результатах дает представление о тенденциях развития организации, ее финансовых и производственных возможностях не только в прошлом и настоящем, но и в будущем.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принятия эффективных управленческих решений, направленных на наращивание прибыли, необходима полная, достоверная и оперативная информация.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Международными стандартами финансовой отчетности форма отчета о финансовых результатах жестко не регламентируется, но прибыль должна быть объяснена исчерпывающе и всеохватно, т. е. ее расчет должен отражать все доходы, затраты и убытки отчетного периода, за исключением корректировок, относящихся к предыдущему периоду.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97" name="Rectangle 1"/>
          <p:cNvSpPr>
            <a:spLocks noChangeArrowheads="1"/>
          </p:cNvSpPr>
          <p:nvPr/>
        </p:nvSpPr>
        <p:spPr bwMode="auto">
          <a:xfrm>
            <a:off x="539552" y="404664"/>
            <a:ext cx="8028384" cy="5847755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Можно выделить два принципиально отличающихся друг от друга подхода к составлению отчета о финансовых результатах: -</a:t>
            </a:r>
            <a:r>
              <a:rPr kumimoji="0" lang="ru-RU" sz="2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подход с точки зрения хозяйственных операций.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Данный подход пред­полагает включение в отчет о финансовых результатах информации о причинах изменений в финансовом положении организации путем перечисления статей доходов и расходов в соответствии с выбранной классификацией. При этом допускается различная степень детализации информации о доходах и расходах, представленных в соответствии с выбранной классификацией;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подход с точки зрения изменений в капитале.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Отчет о финансовых ре­зультатах, составленный на основе данного подхода, представляет собой сравнение стоимости чистых активов на начало и конец отчетного перио­да. При этом методика определения чистых активов может быть различ­ной (на основе первоначальной стоимости активов, текущей рыночной стоимости, дисконтированной стоимости и т. д.).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5418"/>
            <a:ext cx="8820472" cy="6555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Таким образом, отчет о финансовых результатах, составленный на основе подхода с точки зрения изменений в капитале, позволяет получить представление об изменениях в финансовом положении организации за отчетный период, однако не содержит информации о причинах этих изменений. Наиболее распространенной является классификация доходов и расходов с точки зрения их участия в производственном процессе, а также по типам хозяйственных операций. При такой классификации выделяют: себестоимость реализации, торгово-сбытовые (коммерческие) и управленческие расходы. По типам хозяйственных операций доходы и расходы подразделяются на: доходы и расходы от основной деятельности и прочие доходы и расходы: доходы и расходы от продолжающихся и прерванных операций; обычные и чрезвычайные доходы и расходы.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Компании обладают значительной степенью свободы при выборе фор­мата представления отчета о финансовых результатах. На практике отчет о финансовых результатах может быть составлен либо в форме одноступенча­того, либо многоступенчатого отчета. Одноступенчатый отчет о финансовых результатах представляет собой таблицу, состоящую из двух групп - доходы и расходы - расположенных друг под другом. При этом сумма прибыли (убытка) определяется как разность между агрегированными показателями этих двух групп. Пример одноступенчатого отчета о финансовых результатах представлен в табл. 1.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11561" y="1268764"/>
          <a:ext cx="8064896" cy="4680518"/>
        </p:xfrm>
        <a:graphic>
          <a:graphicData uri="http://schemas.openxmlformats.org/drawingml/2006/table">
            <a:tbl>
              <a:tblPr/>
              <a:tblGrid>
                <a:gridCol w="5697588"/>
                <a:gridCol w="2367308"/>
              </a:tblGrid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Статьи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Сумма, тыс. руб.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1. Выручка (нетто) от продажи товаров, продукции, работ, услуг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100707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2. Прочие доходы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1993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3. Итого доходов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102700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4. Себестоимость проданных товаров, продукции, работ и услуг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55227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5. Коммерческие расходы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2577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6. Управленческие расходы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9982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7. Прочие расходы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9713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8. Налог на прибыль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7800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9. Итого расходов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85299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10. Чистая прибыль (убыток)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17401</a:t>
                      </a:r>
                      <a:endParaRPr lang="ru-RU" sz="1800" dirty="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 useBgFill="1">
        <p:nvSpPr>
          <p:cNvPr id="2049" name="Rectangle 1"/>
          <p:cNvSpPr>
            <a:spLocks noChangeArrowheads="1"/>
          </p:cNvSpPr>
          <p:nvPr/>
        </p:nvSpPr>
        <p:spPr bwMode="auto">
          <a:xfrm>
            <a:off x="251520" y="22288"/>
            <a:ext cx="8424936" cy="83099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Таблица 1. - Одноступенчатая форма отчета о финансовых результатах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39552" y="1484780"/>
          <a:ext cx="8136904" cy="4896547"/>
        </p:xfrm>
        <a:graphic>
          <a:graphicData uri="http://schemas.openxmlformats.org/drawingml/2006/table">
            <a:tbl>
              <a:tblPr/>
              <a:tblGrid>
                <a:gridCol w="4068452"/>
                <a:gridCol w="4068452"/>
              </a:tblGrid>
              <a:tr h="3861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Статьи</a:t>
                      </a:r>
                      <a:endParaRPr lang="ru-RU" sz="1800" dirty="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Сумма, тыс. руб.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1. Выручка (нетто) от продажи товаров, продукции, работ, услуг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100707</a:t>
                      </a:r>
                      <a:endParaRPr lang="ru-RU" sz="1800" dirty="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2. Себестоимость проданных товаров, продукции, работ, услуг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55227</a:t>
                      </a:r>
                      <a:endParaRPr lang="ru-RU" sz="1800" dirty="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3. Валовая прибыль (убыток)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45480</a:t>
                      </a:r>
                      <a:endParaRPr lang="ru-RU" sz="1800" dirty="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4. Коммерческие расходы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2577</a:t>
                      </a:r>
                      <a:endParaRPr lang="ru-RU" sz="1800" dirty="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5. Управленческие расходы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9982</a:t>
                      </a:r>
                      <a:endParaRPr lang="ru-RU" sz="1800" dirty="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6. Прибыль (убыток) от продаж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32921</a:t>
                      </a:r>
                      <a:endParaRPr lang="ru-RU" sz="1800" dirty="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7. Прочие доходы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1993</a:t>
                      </a:r>
                      <a:endParaRPr lang="ru-RU" sz="1800" dirty="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8. Прочие расходы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9713</a:t>
                      </a:r>
                      <a:endParaRPr lang="ru-RU" sz="1800" dirty="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9. Прибыль до налогообложения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25201</a:t>
                      </a:r>
                      <a:endParaRPr lang="ru-RU" sz="1800" dirty="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10. Налог на прибыль (условно)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7800</a:t>
                      </a:r>
                      <a:endParaRPr lang="ru-RU" sz="1800" dirty="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9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11. Чистая прибыль (убыток)</a:t>
                      </a:r>
                      <a:endParaRPr lang="ru-RU" sz="180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17401</a:t>
                      </a:r>
                      <a:endParaRPr lang="ru-RU" sz="1800" dirty="0">
                        <a:solidFill>
                          <a:srgbClr val="000000"/>
                        </a:solidFill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135351"/>
            <a:ext cx="867645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 многоступенчатом отчете о финансовых результатах статьи доходов и расходов группируются по типам хозяйственных операций с определением промежуточных результатов по каждому типу (табл. 2).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Таблица 2. - Многоступенчатая форма отчета о финансовых результатах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745" name="Rectangle 1"/>
          <p:cNvSpPr>
            <a:spLocks noChangeArrowheads="1"/>
          </p:cNvSpPr>
          <p:nvPr/>
        </p:nvSpPr>
        <p:spPr bwMode="auto">
          <a:xfrm>
            <a:off x="323528" y="91781"/>
            <a:ext cx="8496944" cy="6555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41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Российское Положение по бухгалтерскому учету «Бухгалтерская отчетность организации» (ПБУ 4/99) предписывает составление многоступенчатого отчета о финансовых результатах.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4163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Доходы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должны признаваться в случае, когда соблюдены перечислен­ные ниже условия: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841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организация имеет право на получение этой выручки, вытекающее из конкретного договора или подтвержденное иным соответствующим обра­зом;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841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расходы, которые произведены или будут произведены в связи с этой операцией, могут быть определены;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841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сумма выручки может быть определена;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841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имеется уверенность в том, что в результате конкретной операции произойдет увеличение экономических выгод организации. Она имеется в том случае, когда организация получила в оплату актив либо отсутствует неопределенность в отношении получения актива;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841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право собственности (т. е. совокупность прав владения, пользования и распоряжения) на продукцию (товар) перешло от организации к покупателю или работа принята заказчиком (услуга оказана).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41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в отношении денежных средств и иных активов, полученных организацией в оплату, не исполнено хотя бы одно из названных условий, то в бухгалтерском учете признается дебиторская задолженность.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21" name="Rectangle 1"/>
          <p:cNvSpPr>
            <a:spLocks noChangeArrowheads="1"/>
          </p:cNvSpPr>
          <p:nvPr/>
        </p:nvSpPr>
        <p:spPr bwMode="auto">
          <a:xfrm>
            <a:off x="395536" y="235387"/>
            <a:ext cx="8352928" cy="6524863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4163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Аналогично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расходы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признаются в учете при наличии следующих ус­ловий: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84163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расход осуществлен в соответствии с конкретным договором, требованием нормативных актов, обычаями делового оборота;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84163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сумма расхода может быть определена;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84163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имеется уверенность в том, что в результате конкретной операции произойдет уменьшение экономических выгод организации. Эта уверенность имеется в случае, когда организация передала актив либо отсутствует неопределенность в отношении передачи актива. Если в отношении любых расходов, осуществленных организацией, не исполняется хотя бы одно из названных условий, то в бухгалтерском учете признается кредиторская задолженность.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4163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 выборе того или иного методологического подхода основным кри­терием служит полезность информации для принятия экономических реше­ний. Финансовая отчетность должна быть максимально удобной для инве­сторов, для принятия правильных управленческих решений с тем, чтобы наилучшим образом управлять капиталом, финансовыми потоками.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7503"/>
            <a:ext cx="8532440" cy="461665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24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Анализ и оценка состава и структуры прибыли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 useBgFill="1">
        <p:nvSpPr>
          <p:cNvPr id="29698" name="Rectangle 2"/>
          <p:cNvSpPr>
            <a:spLocks noChangeArrowheads="1"/>
          </p:cNvSpPr>
          <p:nvPr/>
        </p:nvSpPr>
        <p:spPr bwMode="auto">
          <a:xfrm>
            <a:off x="251520" y="764704"/>
            <a:ext cx="8460432" cy="563231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Способность организации обеспечить неуклонный рост собственного капитала может быть оценена системой показателей финансовых результа­тов. Показатели прибыли являются важнейшими в системе оценки результа­тивности и деловых качеств предприятия, степени его надежности и финан­сового благополучия как партнера.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 финансовых результатов по данным отчета о финансовых ре­зультатах предполагает последовательное изучение всех статей отчета.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Конечная цель анализа состоит в том, чтобы объяснить причины изме­нения и качество чистой прибыли - источника прироста капитала и выплаты дивидендов. Результаты анализа используются также и в прогнозировании финансовых результатов, что может быть использовано как во внутреннем, так и во внешнем анализе.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-251639"/>
            <a:ext cx="9144000" cy="7109639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 финансовых результатов деятельности организации включает: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603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исследование изменений каждого показателя за текущий анализируе­мый период (горизонтальный анализ);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603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исследование структуры соответствующих показателей и их изменений (вертикальный анализ);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603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изучение динамики изменения показателей за ряд отчетных периодов (трендовый анализ). Трендовый анализ возможен при наличии сопоставимых данных за несколько лет, что предполагает длительный период функционирования организации, стабильность методов бухгалтерского учета и устоявшиеся формы бухгалтерской отчетности, возможность учитывать влияние инфляции на бухгалтерские показатели. Тренды изучаются для выявления тенденций изменения финансовых результатов;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603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исследование влияния факторов на прибыль (факторный анализ). Анализ формы Отчета начинается с изучения выручки как дохода по обычным видам деятельности и соответствующего расхода - себестоимости проданной продукции; особое внимание уделяется тенденциям изменения этих показателей.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337" name="Rectangle 1"/>
          <p:cNvSpPr>
            <a:spLocks noChangeArrowheads="1"/>
          </p:cNvSpPr>
          <p:nvPr/>
        </p:nvSpPr>
        <p:spPr bwMode="auto">
          <a:xfrm>
            <a:off x="395536" y="426121"/>
            <a:ext cx="8352928" cy="6370975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641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современной западной теории бухгалтерского учета сложился целый спектр концепций прибыли исходя из различных целевых установок ее определения.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641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Ученые-экономисты выделяют четыре укрупненных направления ис­пользования показателя прибыли: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0641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оценка эффективности работы фирмы;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0641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определение величины налогооблагаемой базы;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0641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принятие решений, связанных с вложением средств в фирму, покупкой ее акций;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0641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оценка степени достижения цели собственников-акционеров (критерий определения дивидендных выплат как определяющий фактор при установлении уровня заработной платы и вознаграждения администрации).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641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Можно выделить две укрупненные концепции, на которых базируется определение прибыли: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0641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бухгалтерская;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0641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экономическая.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1"/>
            <a:ext cx="7776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Прибыль: экономическая и бухгалтерская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889" name="Rectangle 1"/>
          <p:cNvSpPr>
            <a:spLocks noChangeArrowheads="1"/>
          </p:cNvSpPr>
          <p:nvPr/>
        </p:nvSpPr>
        <p:spPr bwMode="auto">
          <a:xfrm>
            <a:off x="251520" y="393631"/>
            <a:ext cx="8640960" cy="6001643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расчете уровней показателей себестоимости проданных товаров, продукции, работ, услуг и валовой прибыли можно определить доли этих элементов в общей сумме выручки от продажи, характеризующие эффективность основной деятельности организации, что позволяет наглядно представить складывающуюся финансовую ситуацию в организации и выявить возможные резервы роста финансовых показателей.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Кроме факторного анализа прибыли от продаж по данным Отчета мож­но проанализировать и другие виды прибыли: прибыль до налогообложения; чистую прибыль и т. д.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 каждого слагаемого прибыли предприятия по данным отчета о финансовых результатах имеет не абстрактный, а вполне конкретный характер, потому что позволяет учредителям, акционерам, администрации выбрать наиболее важные направления активизации деятельности организации.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865" name="Rectangle 1"/>
          <p:cNvSpPr>
            <a:spLocks noChangeArrowheads="1"/>
          </p:cNvSpPr>
          <p:nvPr/>
        </p:nvSpPr>
        <p:spPr bwMode="auto">
          <a:xfrm>
            <a:off x="395536" y="476672"/>
            <a:ext cx="8352928" cy="489364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заключение освещения данного вопроса следует подчеркнуть, что в настоящее время среди многих экономистов распространен критический взгляд на прибыль как критерий эффективности фирмы. Критики утвержда­ют, что рынок все больше ориентируется на наличные доходы, а не на при­быль, показанную в финансовой отчетности. Однако финансовые результаты по-прежнему имеют чрезвычайно большое значение для оценки эффективности деятельности и инвестиционной привлекательности фирмы. Основное направление в процессе повышения значимости прибыли при принятии управленческих решений состоит в повышении точности и обоснованности представляемых в отчетности данных о реальных факторах стоимости.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841" name="Rectangle 1"/>
          <p:cNvSpPr>
            <a:spLocks noChangeArrowheads="1"/>
          </p:cNvSpPr>
          <p:nvPr/>
        </p:nvSpPr>
        <p:spPr bwMode="auto">
          <a:xfrm>
            <a:off x="323528" y="0"/>
            <a:ext cx="8820472" cy="9541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ru-RU" sz="28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Анализ темпов роста и структуры выручки от продаж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 useBgFill="1"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856357"/>
            <a:ext cx="9144000" cy="6001643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ходе анализа выручки хозяйствующего субъекта изучают динамику ее состава и структуры. На размер выручки влияют две группы факторов: внешние и внутренние.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Можно выделить ряд внешних макроэкономических факторов.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Политические факторы, которые могут оказывать значительное влия­ние на величину выручки. Под воздействием этих факторов формируется макроэкономическая геополитическая информация, которая достаточно ред­ко напрямую воздействует на организацию, но может сыграть решающую роль при разработке долгосрочной стратегии.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Экономические факторы - динамика банковского процента, индексов изменения цен на сырье, материалы, индекса Российской торговой системы, прожиточного минимума, минимальной заработной платы, индекса удовлетворенности клиента, динамика цен по поставщикам организации и др. На базе данной группы факторов базируется рыночная информация.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243512"/>
            <a:ext cx="9144000" cy="63709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Одним из важнейших этапов анализа является анализ структуры выручки от продаж. Он может проводиться по следующим направлениям: в разрезе отдельных видов товаров, форм погашения задолженности покупате­лями; по клиентам; географическим зонам сбыта и т. д.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Далее необходимо проанализировать структуру валовой выручки в целях определения фактического денежного ресурса предприятия и динамики его изменения по годам.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ходе данного анализа фактически полученную выручку предприятия целесообразно разбивать на выручку, полученную в денежной форме, вексе­лями и взаимозачетом, и определять удельный вес каждой формы поступле­ний в общем объеме валовой выручки.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результатам анализа необходимо сделать выводы о факторах, оказавших существенное влияние на формирование структуры выручки, динамику ее изменения, и определить способы влияния на удельный вес каждой формы будущих поступлений.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793" name="Rectangle 1"/>
          <p:cNvSpPr>
            <a:spLocks noChangeArrowheads="1"/>
          </p:cNvSpPr>
          <p:nvPr/>
        </p:nvSpPr>
        <p:spPr bwMode="auto">
          <a:xfrm>
            <a:off x="323528" y="580038"/>
            <a:ext cx="8424936" cy="489364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 виды продукции и услуг имеют определенный жизненный цикл. Концепция жизненного цикла товара исходит из того, что каждый товар имеет свой возраст и подвержен старению, что, выходя на рынок даже с самыми лучшими потребительскими свойствами, он рано или поздно вытесняется с рынка другим, более современным изделием. Жизненный цикл товара определяет объем продаж и его прибыльность. Вступление товара в каждую новую стадию жизненного цикла требует изменения стратегии и тактики коммерческих служб, с тем чтобы лучше приспособить свою деятельность (пла­новую, закупочную, сбытовую и др.) к изменениям рыночной ситуации.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467544" y="332656"/>
            <a:ext cx="8497198" cy="7078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 bmk="bookmark53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Анализ показателей рентабельности. Взаимосвязь бухгалтерской</a:t>
            </a:r>
            <a:endParaRPr kumimoji="0" lang="ru-RU" sz="2000" b="1" i="0" u="none" strike="noStrike" cap="none" normalizeH="0" baseline="0" dirty="0" smtClean="0" bmk="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и экономической рентабельности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323528" y="2096852"/>
            <a:ext cx="8460432" cy="34778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 формирования финансовых результатов дополняется оценкой показателей рентабельности, рассчитываемых по данным отчета о финансовых результатах.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 рентабельности имеет существенное значение для определения стратегии развития организации, критериев повышения эффективности деятельности и окупаемости вложений в активы. Показатели рентабельности (прибыльности) оценивают величину прибыли, полученной с каждого рубля средств, вложенных в активы организации. Они используются при анализе тенденций в соотношении прибыли и других показателей за ряд лет либо при сопоставлении аналогичных показателей внутри отрасли или по группе конкурирующих организаций.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467544" y="94388"/>
            <a:ext cx="8280920" cy="193899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Рентабельность вложений в предприятие в общем виде определяется по стоимости всего имущества, имеющегося в распоряжении предприятия. Данный показатель называют рентабельностью всех активов (экономической рентабельностью) и определяют отношением чистой прибыли к средней стоимости активов за период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 rot="10800000" flipV="1">
            <a:off x="251520" y="2402603"/>
            <a:ext cx="8496944" cy="212365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                                                        ,                (3)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Рентабельность активов характеризует экономическую эффективность использования имущества организации.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Бухгалтерская рентабельность характеризует уровень прибыльности основной деятельности после уплаты налогов и определяется отношением чистой прибыли к сумме выручки от продаж: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 rot="10800000" flipV="1">
            <a:off x="0" y="5522749"/>
            <a:ext cx="8892480" cy="10156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,                             (4)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Показатели рентабельности рассчитываются на одной и той же информационной базе, что служит основанием их взаимной увязки.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2060848"/>
            <a:ext cx="5124450" cy="438150"/>
          </a:xfrm>
          <a:prstGeom prst="rect">
            <a:avLst/>
          </a:prstGeom>
          <a:noFill/>
        </p:spPr>
      </p:pic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6" y="5373216"/>
            <a:ext cx="4362450" cy="438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313" name="Rectangle 1"/>
          <p:cNvSpPr>
            <a:spLocks noChangeArrowheads="1"/>
          </p:cNvSpPr>
          <p:nvPr/>
        </p:nvSpPr>
        <p:spPr bwMode="auto">
          <a:xfrm>
            <a:off x="467544" y="117693"/>
            <a:ext cx="8280920" cy="6740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Существование этих концепций объясняется тем, что данные дисцип­лины развивались различными путями. Одной из важнейших целей бухгал­терского учета являлось определение финансовых результатов деятельности, в то время как экономические науки направлены на постижение принципов работы хозяйственного механизма. В результате этого возник разрыв между бухгалтерскими и экономическими концепциями.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бухгалтерском учете используется, как правило, узкая бухгалтерская концепция, согласно которой доходы соотносятся с расходами. Кроме того, внутри бухгалтерской концепции возможны различные определения понятия «прибыль», содержание которых зависит от вида и подвида бухгалтерского учета.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рамках любой концепции, любого подхода к определению прибыли ключевыми элементами при определении ее величины в бухгалтерском учете являются доходы и расходы.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289" name="Rectangle 1"/>
          <p:cNvSpPr>
            <a:spLocks noChangeArrowheads="1"/>
          </p:cNvSpPr>
          <p:nvPr/>
        </p:nvSpPr>
        <p:spPr bwMode="auto">
          <a:xfrm>
            <a:off x="539552" y="836712"/>
            <a:ext cx="8064896" cy="489364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Можно выделить следующие укрупненные подходы к трактовке поня­тия «доходы»: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доходы и расходы оцениваются на основании показателей изменения активов и пассивов, т. е. исходя из их влияния на собственный капитал;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доходы рассматриваются как важнейший элемент определения прибыли.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Четкое определение понятий «доходы» и «расходы» дает возможность избежать ситуаций завышения прибыли в результате нахождения «лазеек» в учетных стандартах, которые позволяют избежать отражения в отчетности некоторых статей расходов, умело трактовать понятие «доход» в целях «приукрасить» баланс организации.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65" name="Rectangle 1"/>
          <p:cNvSpPr>
            <a:spLocks noChangeArrowheads="1"/>
          </p:cNvSpPr>
          <p:nvPr/>
        </p:nvSpPr>
        <p:spPr bwMode="auto">
          <a:xfrm>
            <a:off x="395536" y="260648"/>
            <a:ext cx="8388424" cy="6247864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482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современной учетной науке существуют следующие концепции до­хода: концепция продукта, концепция выбытия и концепция прироста.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482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концепцией продукта,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доход представляет собой ди­намический процесс создания товаров, работ, услуг в течение определенного промежутка времени.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482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рамках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концепции выбытия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доход определяется через активы, по­лученные предприятием в результате перехода права собственности на про­изведенную продукцию, выполненные работы, оказанные услуги.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48275" algn="l"/>
              </a:tabLst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Концепция прироста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определяет доход как приток активов хозяйст­вующей единицы или погашение ее кредиторской задолженности в результа­те поставки или производства товаров.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482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Помимо рассмотренных концепций выделяют также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финансовую концепцию капитала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концепцию поддержания финансового капитала.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Данные концепции базируются на различных подходах к определению при­были. В рамках финансовой концепции капитала прибыль рассматривается как составная часть собственного капитала: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482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- КЗ = СК,	          (1)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482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А - активы предприятия;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482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КЗ - кредиторская задолженность;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482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 - собственный капитал.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41" name="Rectangle 1"/>
          <p:cNvSpPr>
            <a:spLocks noChangeArrowheads="1"/>
          </p:cNvSpPr>
          <p:nvPr/>
        </p:nvSpPr>
        <p:spPr bwMode="auto">
          <a:xfrm>
            <a:off x="251520" y="436022"/>
            <a:ext cx="8424936" cy="6001643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8323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рамках концепции поддержания финансового капитала прибыль рас­сматривается как превышение стоимости чистых активов на конец года над стоимостью чистых активов на начало года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8323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 = (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КЗ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- (А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КЗ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),	                  (2)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8323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ПР - прибыль;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8323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-А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активы предприятия соответственно на конец и на начало пе­риода;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8323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КЗ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КЗ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кредиторская задолженность соответственно на конец и на начало периода.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8323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качестве прибыли рассматриваются потоки активов, превышающие суммы, необходимые для поддержания капитала.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8323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общим правилам признания в бухгалтерском учете доходов полученными относятся их измеримость, уместность и надежность.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669178"/>
            <a:ext cx="9144000" cy="5847755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888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Другим ключевым элементом при определении прибыли выступают расходы. Расходы оцениваются стоимостью использованных или потреблен­ных товаров или услуг, но эта оценка не дает определения расходов. Важно четко разграничивать понятия расходов и сокращение собственного капита­ла. Таким образом, необходимо, чтобы имела место цель получения дохода, даже если связь с доходом может быть лишь косвенной.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9888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Расход должен подтверждаться доходом. Если доход меньше понесен­ных расходов, возникают убытки. Если расход не подтвержден доходом, т. е. доход отсутствует, то возникает убыток. Таким образом, можно различать </a:t>
            </a:r>
            <a:r>
              <a:rPr kumimoji="0" lang="ru-RU" sz="2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три вида убытков.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69888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убытки, возникшие в результате превышения расходов над доходами;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69888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убытки, возникшие по причине отсутствия дохода в силу воздействия внешних факторов (например, учетная политика по оплате, дебиторская задолженность за отгруженные товары не погашена);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69888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убытки, возникшие по причине отсутствия дохода ввиду списания активов в силу их изношенности.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193" name="Rectangle 1"/>
          <p:cNvSpPr>
            <a:spLocks noChangeArrowheads="1"/>
          </p:cNvSpPr>
          <p:nvPr/>
        </p:nvSpPr>
        <p:spPr bwMode="auto">
          <a:xfrm>
            <a:off x="323528" y="789965"/>
            <a:ext cx="8640960" cy="483209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Порядок отражения расходов на счетах бухгалтерского учета и в финансовой отчетности определяется используемой концепцией прибыли. Если прибыль трактуют как изменение стоимости, расходы отражаются всегда, когда имеет место снижение стоимости или когда в будущем не предполагается прироста стоимости за счет использования этих товаров или услуг.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проведения экономического анализа показателя бухгалтерской прибыли недостаточно, необходимо располагать данными об экономической прибыли. Следует учитывать, что показатель экономической прибыли может быть многовариантным, в зависимости от используемых при расчете данного показателя допущений (например, существование единственной ставки дис­контирования, учет рисков и неопределенности и т. д.).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69" name="Rectangle 1"/>
          <p:cNvSpPr>
            <a:spLocks noChangeArrowheads="1"/>
          </p:cNvSpPr>
          <p:nvPr/>
        </p:nvSpPr>
        <p:spPr bwMode="auto">
          <a:xfrm>
            <a:off x="251520" y="508030"/>
            <a:ext cx="8496944" cy="489364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Показатель прибыли используется для прогнозирования, оценки доходности организации и риска инвестиций в нее. К числу показателей, позволяющих оценить относительный успех или неудачу организации, исследователи относят прибыль на акцию. На основе данных об ожидаемом распределении дивидендов оценивается текущая стоимость организации, и инвесторами принимаются управленческие решения. Прогнозирование будущих дивидендов рекомендуется осуществлять на основе данных о движении денежных средств за прошлые периоды. Исследования в этой области свидетельствуют, что надежность прогнозов на основе информации о движении денежных средств выше, чем прогнозов, полученных только на основе данных о прибыли.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3010</Words>
  <Application>Microsoft Office PowerPoint</Application>
  <PresentationFormat>Экран (4:3)</PresentationFormat>
  <Paragraphs>156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АНАЛИТИЧЕСКИЕ ВОЗМОЖНОСТИ ОТЧЕТА О ФИНАНСОВЫХ РЕЗУЛЬТАТАХ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АНАЛИТИЧЕСКИЕ ВОЗМОЖНОСТИ ОТЧЕТА О ФИНАНСОВЫХ РЕЗУЛЬТАТАХ</dc:title>
  <dc:creator>Ирина</dc:creator>
  <cp:lastModifiedBy>Пользователь Windows</cp:lastModifiedBy>
  <cp:revision>6</cp:revision>
  <dcterms:created xsi:type="dcterms:W3CDTF">2019-03-20T09:08:08Z</dcterms:created>
  <dcterms:modified xsi:type="dcterms:W3CDTF">2021-02-11T08:02:20Z</dcterms:modified>
</cp:coreProperties>
</file>